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B2F90"/>
    <a:srgbClr val="4B73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9" autoAdjust="0"/>
    <p:restoredTop sz="94660"/>
  </p:normalViewPr>
  <p:slideViewPr>
    <p:cSldViewPr snapToGrid="0">
      <p:cViewPr varScale="1">
        <p:scale>
          <a:sx n="48" d="100"/>
          <a:sy n="48" d="100"/>
        </p:scale>
        <p:origin x="212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8EC0F-9435-419B-AA51-9A921FB05518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A393-C39B-4ED0-9D06-51A4FF1F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75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8EC0F-9435-419B-AA51-9A921FB05518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A393-C39B-4ED0-9D06-51A4FF1F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669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8EC0F-9435-419B-AA51-9A921FB05518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A393-C39B-4ED0-9D06-51A4FF1F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455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8EC0F-9435-419B-AA51-9A921FB05518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A393-C39B-4ED0-9D06-51A4FF1F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843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8EC0F-9435-419B-AA51-9A921FB05518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A393-C39B-4ED0-9D06-51A4FF1F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143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8EC0F-9435-419B-AA51-9A921FB05518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A393-C39B-4ED0-9D06-51A4FF1F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248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8EC0F-9435-419B-AA51-9A921FB05518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A393-C39B-4ED0-9D06-51A4FF1F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960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8EC0F-9435-419B-AA51-9A921FB05518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A393-C39B-4ED0-9D06-51A4FF1F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223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8EC0F-9435-419B-AA51-9A921FB05518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A393-C39B-4ED0-9D06-51A4FF1F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754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8EC0F-9435-419B-AA51-9A921FB05518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A393-C39B-4ED0-9D06-51A4FF1F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364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8EC0F-9435-419B-AA51-9A921FB05518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A393-C39B-4ED0-9D06-51A4FF1F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034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48EC0F-9435-419B-AA51-9A921FB05518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34A393-C39B-4ED0-9D06-51A4FF1FA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596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0D983F3-6426-C0DB-B128-AE177121DDD3}"/>
              </a:ext>
            </a:extLst>
          </p:cNvPr>
          <p:cNvSpPr txBox="1"/>
          <p:nvPr/>
        </p:nvSpPr>
        <p:spPr>
          <a:xfrm>
            <a:off x="920931" y="1273524"/>
            <a:ext cx="50161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4B73AB"/>
                </a:solidFill>
                <a:latin typeface="Big John" panose="02000000000000000000" pitchFamily="50" charset="0"/>
              </a:rPr>
              <a:t>American Diner Lunch Menu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46A995-B2D5-FF45-BEF3-4CF359415FBE}"/>
              </a:ext>
            </a:extLst>
          </p:cNvPr>
          <p:cNvSpPr txBox="1"/>
          <p:nvPr/>
        </p:nvSpPr>
        <p:spPr>
          <a:xfrm>
            <a:off x="803365" y="2817974"/>
            <a:ext cx="5251268" cy="4376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800" kern="100" dirty="0">
                <a:latin typeface="Heebo Light" pitchFamily="2" charset="-79"/>
                <a:cs typeface="Heebo Light" pitchFamily="2" charset="-79"/>
              </a:rPr>
              <a:t>BBQ Burger with </a:t>
            </a:r>
            <a:br>
              <a:rPr lang="en-US" sz="2800" kern="100" dirty="0">
                <a:latin typeface="Heebo Light" pitchFamily="2" charset="-79"/>
                <a:cs typeface="Heebo Light" pitchFamily="2" charset="-79"/>
              </a:rPr>
            </a:br>
            <a:r>
              <a:rPr lang="en-US" sz="2800" kern="100" dirty="0">
                <a:latin typeface="Heebo Light" pitchFamily="2" charset="-79"/>
                <a:cs typeface="Heebo Light" pitchFamily="2" charset="-79"/>
              </a:rPr>
              <a:t>Smoky Wedges &amp; Beans</a:t>
            </a:r>
            <a:endParaRPr lang="en-GB" sz="2800" kern="100" dirty="0">
              <a:latin typeface="Heebo Light" pitchFamily="2" charset="-79"/>
              <a:cs typeface="Heebo Light" pitchFamily="2" charset="-79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800" kern="100" dirty="0">
                <a:latin typeface="Heebo Light" pitchFamily="2" charset="-79"/>
                <a:cs typeface="Heebo Light" pitchFamily="2" charset="-79"/>
              </a:rPr>
              <a:t>or</a:t>
            </a:r>
          </a:p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800" kern="100" dirty="0">
                <a:latin typeface="Heebo Light" pitchFamily="2" charset="-79"/>
                <a:cs typeface="Heebo Light" pitchFamily="2" charset="-79"/>
              </a:rPr>
              <a:t>BBQ Quorn Burger with </a:t>
            </a:r>
            <a:br>
              <a:rPr lang="en-US" sz="2800" kern="100" dirty="0">
                <a:latin typeface="Heebo Light" pitchFamily="2" charset="-79"/>
                <a:cs typeface="Heebo Light" pitchFamily="2" charset="-79"/>
              </a:rPr>
            </a:br>
            <a:r>
              <a:rPr lang="en-US" sz="2800" kern="100" dirty="0">
                <a:latin typeface="Heebo Light" pitchFamily="2" charset="-79"/>
                <a:cs typeface="Heebo Light" pitchFamily="2" charset="-79"/>
              </a:rPr>
              <a:t>Smoky Wedges &amp; Beans</a:t>
            </a:r>
            <a:endParaRPr lang="en-GB" sz="2800" kern="100" dirty="0">
              <a:latin typeface="Heebo Light" pitchFamily="2" charset="-79"/>
              <a:cs typeface="Heebo Light" pitchFamily="2" charset="-79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endParaRPr lang="en-US" sz="2800" kern="100" dirty="0">
              <a:latin typeface="Heebo Light" pitchFamily="2" charset="-79"/>
              <a:cs typeface="Heebo Light" pitchFamily="2" charset="-79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800" kern="100" dirty="0">
                <a:latin typeface="Heebo Light" pitchFamily="2" charset="-79"/>
                <a:cs typeface="Heebo Light" pitchFamily="2" charset="-79"/>
              </a:rPr>
              <a:t>Chocolate Brownie </a:t>
            </a:r>
            <a:endParaRPr lang="en-GB" sz="2800" kern="100" dirty="0">
              <a:latin typeface="Heebo Light" pitchFamily="2" charset="-79"/>
              <a:cs typeface="Heebo Light" pitchFamily="2" charset="-79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792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66D0BCE0796D640B0B0798E06CC51FA" ma:contentTypeVersion="" ma:contentTypeDescription="Create a new document." ma:contentTypeScope="" ma:versionID="f3a9870ba3546355b8d19ebf0388c775">
  <xsd:schema xmlns:xsd="http://www.w3.org/2001/XMLSchema" xmlns:xs="http://www.w3.org/2001/XMLSchema" xmlns:p="http://schemas.microsoft.com/office/2006/metadata/properties" xmlns:ns1="http://schemas.microsoft.com/sharepoint/v3" xmlns:ns2="50397732-2A5E-46B3-BB9F-C44AC94CD700" xmlns:ns3="50397732-2a5e-46b3-bb9f-c44ac94cd700" xmlns:ns4="60859e27-4278-47aa-9474-4e9e5d83f84e" xmlns:ns5="cf89a0f4-8fb6-4761-b745-c748c98cb636" targetNamespace="http://schemas.microsoft.com/office/2006/metadata/properties" ma:root="true" ma:fieldsID="9d35bdfd071e0d034b76c6e9fef1c2b9" ns1:_="" ns2:_="" ns3:_="" ns4:_="" ns5:_="">
    <xsd:import namespace="http://schemas.microsoft.com/sharepoint/v3"/>
    <xsd:import namespace="50397732-2A5E-46B3-BB9F-C44AC94CD700"/>
    <xsd:import namespace="50397732-2a5e-46b3-bb9f-c44ac94cd700"/>
    <xsd:import namespace="60859e27-4278-47aa-9474-4e9e5d83f84e"/>
    <xsd:import namespace="cf89a0f4-8fb6-4761-b745-c748c98cb63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3:MediaServiceAutoKeyPoints" minOccurs="0"/>
                <xsd:element ref="ns3:MediaServiceKeyPoints" minOccurs="0"/>
                <xsd:element ref="ns1:_ip_UnifiedCompliancePolicyProperties" minOccurs="0"/>
                <xsd:element ref="ns1:_ip_UnifiedCompliancePolicyUIAction" minOccurs="0"/>
                <xsd:element ref="ns3:MediaLengthInSeconds" minOccurs="0"/>
                <xsd:element ref="ns3:lcf76f155ced4ddcb4097134ff3c332f" minOccurs="0"/>
                <xsd:element ref="ns5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397732-2A5E-46B3-BB9F-C44AC94CD7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397732-2a5e-46b3-bb9f-c44ac94cd700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description="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description="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description="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description="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description="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description="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description="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Length (seconds)" ma:description="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f8709f84-b73b-4bd3-8b3d-9b555fe4f05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description="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description="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859e27-4278-47aa-9474-4e9e5d83f84e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89a0f4-8fb6-4761-b745-c748c98cb636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0699F99E-F30B-41E7-9F26-1DE67E42B52D}" ma:internalName="TaxCatchAll" ma:showField="CatchAllData" ma:web="{60859e27-4278-47aa-9474-4e9e5d83f84e}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lcf76f155ced4ddcb4097134ff3c332f xmlns="50397732-2a5e-46b3-bb9f-c44ac94cd700">
      <Terms xmlns="http://schemas.microsoft.com/office/infopath/2007/PartnerControls"/>
    </lcf76f155ced4ddcb4097134ff3c332f>
    <TaxCatchAll xmlns="cf89a0f4-8fb6-4761-b745-c748c98cb636" xsi:nil="true"/>
  </documentManagement>
</p:properties>
</file>

<file path=customXml/itemProps1.xml><?xml version="1.0" encoding="utf-8"?>
<ds:datastoreItem xmlns:ds="http://schemas.openxmlformats.org/officeDocument/2006/customXml" ds:itemID="{16457EF1-6A71-4FDD-B42C-167C5E1C6FF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C89707-FA1F-4A75-BC7D-605D28DDC9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50397732-2A5E-46B3-BB9F-C44AC94CD700"/>
    <ds:schemaRef ds:uri="50397732-2a5e-46b3-bb9f-c44ac94cd700"/>
    <ds:schemaRef ds:uri="60859e27-4278-47aa-9474-4e9e5d83f84e"/>
    <ds:schemaRef ds:uri="cf89a0f4-8fb6-4761-b745-c748c98cb63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E8D189E-953A-4D17-BDB5-4FA97BD6DCEF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50397732-2a5e-46b3-bb9f-c44ac94cd700"/>
    <ds:schemaRef ds:uri="cf89a0f4-8fb6-4761-b745-c748c98cb63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24</Words>
  <Application>Microsoft Office PowerPoint</Application>
  <PresentationFormat>A4 Paper (210x297 mm)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Big John</vt:lpstr>
      <vt:lpstr>Heebo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Louise Ulrich</dc:creator>
  <cp:lastModifiedBy>Claire Venys</cp:lastModifiedBy>
  <cp:revision>5</cp:revision>
  <dcterms:created xsi:type="dcterms:W3CDTF">2025-09-09T10:49:48Z</dcterms:created>
  <dcterms:modified xsi:type="dcterms:W3CDTF">2025-09-22T11:13:06Z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0x010100766D0BCE0796D640B0B0798E06CC51FA</vt:lpwstr>
  </property>
  <property fmtid="{D5CDD505-2E9C-101B-9397-08002B2CF9AE}" pid="3" name="MediaServiceImageTags">
    <vt:lpwstr/>
  </property>
</Properties>
</file>